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ただし かつの" initials="たか" lastIdx="2" clrIdx="0">
    <p:extLst>
      <p:ext uri="{19B8F6BF-5375-455C-9EA6-DF929625EA0E}">
        <p15:presenceInfo xmlns:p15="http://schemas.microsoft.com/office/powerpoint/2012/main" userId="04d9d5436e956a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8B74-E1D1-4B29-92B9-2A54C0C6C006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A00DE-E795-4066-B8EE-5AC4E5C4AC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33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07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4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6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807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70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63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1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52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96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7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27C6-0D09-491F-A2C3-0FE7AA18258D}" type="datetimeFigureOut">
              <a:rPr kumimoji="1" lang="ja-JP" altLang="en-US" smtClean="0"/>
              <a:t>2026/7/25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F6E6EC-EE8F-4F14-8C99-7179ACF42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95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262F0D-C78C-7CD1-8184-8C90AF428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782" y="342901"/>
            <a:ext cx="7191442" cy="2819244"/>
          </a:xfrm>
        </p:spPr>
        <p:txBody>
          <a:bodyPr/>
          <a:lstStyle/>
          <a:p>
            <a:pPr algn="ctr"/>
            <a:r>
              <a:rPr kumimoji="1" lang="ja-JP" altLang="en-US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ココスマイル牧落</a:t>
            </a:r>
            <a:r>
              <a:rPr kumimoji="1" lang="en-US" altLang="ja-JP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2026</a:t>
            </a:r>
            <a:r>
              <a:rPr kumimoji="1" lang="ja-JP" altLang="en-US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年</a:t>
            </a:r>
            <a:r>
              <a:rPr kumimoji="1" lang="en-US" altLang="ja-JP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3</a:t>
            </a:r>
            <a:r>
              <a:rPr kumimoji="1" lang="ja-JP" altLang="en-US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月　</a:t>
            </a:r>
            <a:br>
              <a:rPr kumimoji="1" lang="en-US" altLang="ja-JP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</a:br>
            <a:r>
              <a:rPr kumimoji="1" lang="ja-JP" altLang="en-US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グループ療育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BFB2004-0FBB-2B3B-F169-59FB3A8FD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6" y="3995933"/>
            <a:ext cx="7640749" cy="1774502"/>
          </a:xfrm>
        </p:spPr>
        <p:txBody>
          <a:bodyPr>
            <a:normAutofit/>
          </a:bodyPr>
          <a:lstStyle/>
          <a:p>
            <a:r>
              <a:rPr kumimoji="1" lang="ja-JP" altLang="en-US" sz="8000" b="1" dirty="0">
                <a:latin typeface="UD デジタル 教科書体 NP" panose="02020400000000000000" pitchFamily="18" charset="-128"/>
                <a:ea typeface="UD デジタル 教科書体 NP" panose="02020400000000000000" pitchFamily="18" charset="-128"/>
              </a:rPr>
              <a:t>プラバンづくり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8BEC10-88BE-C417-9E92-A11332FDA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6572" r="43954" b="21859"/>
          <a:stretch>
            <a:fillRect/>
          </a:stretch>
        </p:blipFill>
        <p:spPr>
          <a:xfrm>
            <a:off x="9420224" y="3695856"/>
            <a:ext cx="2438400" cy="237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79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思考の吹き出し: 雲形 2">
            <a:extLst>
              <a:ext uri="{FF2B5EF4-FFF2-40B4-BE49-F238E27FC236}">
                <a16:creationId xmlns:a16="http://schemas.microsoft.com/office/drawing/2014/main" id="{695ACB61-FB16-7C0B-98AC-0FEE908C44E1}"/>
              </a:ext>
            </a:extLst>
          </p:cNvPr>
          <p:cNvSpPr/>
          <p:nvPr/>
        </p:nvSpPr>
        <p:spPr>
          <a:xfrm>
            <a:off x="2762251" y="185736"/>
            <a:ext cx="9429749" cy="4729163"/>
          </a:xfrm>
          <a:prstGeom prst="cloudCallout">
            <a:avLst>
              <a:gd name="adj1" fmla="val -44241"/>
              <a:gd name="adj2" fmla="val 500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・絵の通りに線をなぞって書くなどの手指の運動スキル。</a:t>
            </a:r>
            <a:endParaRPr kumimoji="1"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つのことに最後まで取り組むこと。</a:t>
            </a:r>
            <a:endParaRPr kumimoji="1"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これらの学習を目的に行いました。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410FBC-873F-C3A2-EA28-B0400BEA9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0" t="19812" r="7740" b="22552"/>
          <a:stretch>
            <a:fillRect/>
          </a:stretch>
        </p:blipFill>
        <p:spPr>
          <a:xfrm>
            <a:off x="1" y="3872672"/>
            <a:ext cx="2762250" cy="287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89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2389-7AE1-FCDE-BE1A-AF30A5F78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B598012-9CCC-ED0A-3E04-DB5AE5758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3400"/>
          <a:stretch>
            <a:fillRect/>
          </a:stretch>
        </p:blipFill>
        <p:spPr>
          <a:xfrm>
            <a:off x="6096000" y="281354"/>
            <a:ext cx="6056922" cy="507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CE46B0F7-3E0E-6C68-DCB0-31CB39690FD1}"/>
              </a:ext>
            </a:extLst>
          </p:cNvPr>
          <p:cNvSpPr/>
          <p:nvPr/>
        </p:nvSpPr>
        <p:spPr>
          <a:xfrm>
            <a:off x="658368" y="731520"/>
            <a:ext cx="4437888" cy="2584704"/>
          </a:xfrm>
          <a:prstGeom prst="wedgeRoundRectCallout">
            <a:avLst>
              <a:gd name="adj1" fmla="val 64057"/>
              <a:gd name="adj2" fmla="val -31099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自己紹介が上手に</a:t>
            </a:r>
            <a:endParaRPr kumimoji="1"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できました！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9483DBE5-7DF3-BB1E-8C17-6BD29440890E}"/>
              </a:ext>
            </a:extLst>
          </p:cNvPr>
          <p:cNvSpPr/>
          <p:nvPr/>
        </p:nvSpPr>
        <p:spPr>
          <a:xfrm>
            <a:off x="10147852" y="1386254"/>
            <a:ext cx="318052" cy="228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86A2E485-2333-E255-4C7F-7297F1F8F21E}"/>
              </a:ext>
            </a:extLst>
          </p:cNvPr>
          <p:cNvSpPr/>
          <p:nvPr/>
        </p:nvSpPr>
        <p:spPr>
          <a:xfrm>
            <a:off x="8548592" y="1210041"/>
            <a:ext cx="357284" cy="3524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65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F4638C8-B5F7-7186-2C1D-D003B7D99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2" b="21334"/>
          <a:stretch>
            <a:fillRect/>
          </a:stretch>
        </p:blipFill>
        <p:spPr>
          <a:xfrm>
            <a:off x="789237" y="2621633"/>
            <a:ext cx="393516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538F740-4EBE-1C0C-BEBE-505E30274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90" y="494298"/>
            <a:ext cx="4117473" cy="308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E4EDF032-601F-6D9D-294C-CB14DA65B49B}"/>
              </a:ext>
            </a:extLst>
          </p:cNvPr>
          <p:cNvSpPr/>
          <p:nvPr/>
        </p:nvSpPr>
        <p:spPr>
          <a:xfrm>
            <a:off x="3674266" y="3884448"/>
            <a:ext cx="247650" cy="21757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8E523F-5B3A-A8B4-1899-B384FD72E711}"/>
              </a:ext>
            </a:extLst>
          </p:cNvPr>
          <p:cNvSpPr/>
          <p:nvPr/>
        </p:nvSpPr>
        <p:spPr>
          <a:xfrm>
            <a:off x="8702611" y="1276350"/>
            <a:ext cx="228600" cy="2476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円形 14">
            <a:extLst>
              <a:ext uri="{FF2B5EF4-FFF2-40B4-BE49-F238E27FC236}">
                <a16:creationId xmlns:a16="http://schemas.microsoft.com/office/drawing/2014/main" id="{96B868C0-4128-B53F-D5CC-6AAC08E72BC9}"/>
              </a:ext>
            </a:extLst>
          </p:cNvPr>
          <p:cNvSpPr/>
          <p:nvPr/>
        </p:nvSpPr>
        <p:spPr>
          <a:xfrm>
            <a:off x="365760" y="323851"/>
            <a:ext cx="6522719" cy="1714500"/>
          </a:xfrm>
          <a:prstGeom prst="wedgeEllipseCallout">
            <a:avLst>
              <a:gd name="adj1" fmla="val -11495"/>
              <a:gd name="adj2" fmla="val 758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みんな上手にかけてるね！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AF2BC5F-5422-4130-6183-5674B58FCCE1}"/>
              </a:ext>
            </a:extLst>
          </p:cNvPr>
          <p:cNvSpPr/>
          <p:nvPr/>
        </p:nvSpPr>
        <p:spPr>
          <a:xfrm>
            <a:off x="3452807" y="3429000"/>
            <a:ext cx="533400" cy="4554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02D353F9-0E3F-C687-B756-7599311E0F33}"/>
              </a:ext>
            </a:extLst>
          </p:cNvPr>
          <p:cNvSpPr/>
          <p:nvPr/>
        </p:nvSpPr>
        <p:spPr>
          <a:xfrm>
            <a:off x="8481916" y="923925"/>
            <a:ext cx="441389" cy="3524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4F46A36-85DD-1679-A077-BE79C6F77027}"/>
              </a:ext>
            </a:extLst>
          </p:cNvPr>
          <p:cNvSpPr/>
          <p:nvPr/>
        </p:nvSpPr>
        <p:spPr>
          <a:xfrm>
            <a:off x="2158936" y="4371975"/>
            <a:ext cx="228600" cy="2476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49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6F10B88-7199-B6F1-2571-0276B13F8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228600"/>
            <a:ext cx="4404360" cy="330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07803480-66F0-8443-46BA-B9425FF2665E}"/>
              </a:ext>
            </a:extLst>
          </p:cNvPr>
          <p:cNvSpPr/>
          <p:nvPr/>
        </p:nvSpPr>
        <p:spPr>
          <a:xfrm>
            <a:off x="3409950" y="2257425"/>
            <a:ext cx="304800" cy="2476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995EFA9F-B290-3184-5724-CFDBD5F72EBA}"/>
              </a:ext>
            </a:extLst>
          </p:cNvPr>
          <p:cNvSpPr/>
          <p:nvPr/>
        </p:nvSpPr>
        <p:spPr>
          <a:xfrm>
            <a:off x="5983357" y="619125"/>
            <a:ext cx="5583803" cy="1638300"/>
          </a:xfrm>
          <a:prstGeom prst="wedgeEllipseCallout">
            <a:avLst>
              <a:gd name="adj1" fmla="val -62464"/>
              <a:gd name="adj2" fmla="val 545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温めたらどうなるかな～？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AB7C39A-6698-0658-C1F7-AB1953CC0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1052"/>
          <a:stretch>
            <a:fillRect/>
          </a:stretch>
        </p:blipFill>
        <p:spPr>
          <a:xfrm>
            <a:off x="6573078" y="2505075"/>
            <a:ext cx="4404360" cy="404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96AE08DC-B539-1D50-D53C-4CC910A07699}"/>
              </a:ext>
            </a:extLst>
          </p:cNvPr>
          <p:cNvSpPr/>
          <p:nvPr/>
        </p:nvSpPr>
        <p:spPr>
          <a:xfrm>
            <a:off x="10239376" y="4105275"/>
            <a:ext cx="295274" cy="1428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9B5599F-D86C-9C5A-175F-66587F5743AC}"/>
              </a:ext>
            </a:extLst>
          </p:cNvPr>
          <p:cNvSpPr/>
          <p:nvPr/>
        </p:nvSpPr>
        <p:spPr>
          <a:xfrm>
            <a:off x="9215437" y="3810000"/>
            <a:ext cx="295274" cy="2952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937F3F25-0378-CA50-F09A-EC65083592C9}"/>
              </a:ext>
            </a:extLst>
          </p:cNvPr>
          <p:cNvSpPr/>
          <p:nvPr/>
        </p:nvSpPr>
        <p:spPr>
          <a:xfrm>
            <a:off x="3128866" y="1482090"/>
            <a:ext cx="593789" cy="5867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0C59B311-2968-91F6-529A-E869893CA984}"/>
              </a:ext>
            </a:extLst>
          </p:cNvPr>
          <p:cNvSpPr/>
          <p:nvPr/>
        </p:nvSpPr>
        <p:spPr>
          <a:xfrm>
            <a:off x="10086976" y="3531870"/>
            <a:ext cx="600074" cy="5219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354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3CE883-C344-6622-542A-C84ABB32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7" t="27111" r="35833" b="7334"/>
          <a:stretch>
            <a:fillRect/>
          </a:stretch>
        </p:blipFill>
        <p:spPr>
          <a:xfrm>
            <a:off x="213360" y="2118360"/>
            <a:ext cx="352044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731090-CD1C-9068-1BB5-FADB788F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32444" r="20074" b="16444"/>
          <a:stretch>
            <a:fillRect/>
          </a:stretch>
        </p:blipFill>
        <p:spPr>
          <a:xfrm>
            <a:off x="8671560" y="2254045"/>
            <a:ext cx="3306570" cy="436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26338200-80C0-A64B-0469-93EB7E56D5C1}"/>
              </a:ext>
            </a:extLst>
          </p:cNvPr>
          <p:cNvSpPr/>
          <p:nvPr/>
        </p:nvSpPr>
        <p:spPr>
          <a:xfrm>
            <a:off x="1973580" y="137898"/>
            <a:ext cx="7818120" cy="19354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できあがった後は、みんなの前で</a:t>
            </a:r>
            <a:endParaRPr kumimoji="1" lang="en-US" altLang="ja-JP" sz="2800" b="1" dirty="0">
              <a:latin typeface="UD デジタル 教科書体 N" panose="02020400000000000000" pitchFamily="17" charset="-128"/>
              <a:ea typeface="UD デジタル 教科書体 N" panose="02020400000000000000" pitchFamily="17" charset="-128"/>
            </a:endParaRPr>
          </a:p>
          <a:p>
            <a:pPr algn="ctr"/>
            <a:r>
              <a:rPr kumimoji="1" lang="ja-JP" altLang="en-US" sz="2800" b="1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感想を発表しました！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C98D017-4002-A4CC-F1B4-FF0E14B2F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5334" r="33500" b="7779"/>
          <a:stretch>
            <a:fillRect/>
          </a:stretch>
        </p:blipFill>
        <p:spPr>
          <a:xfrm>
            <a:off x="4952444" y="2299027"/>
            <a:ext cx="2668112" cy="442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1C2E16BA-7D7D-5E9F-1883-29E18EF12C5C}"/>
              </a:ext>
            </a:extLst>
          </p:cNvPr>
          <p:cNvSpPr/>
          <p:nvPr/>
        </p:nvSpPr>
        <p:spPr>
          <a:xfrm>
            <a:off x="6096000" y="3583613"/>
            <a:ext cx="579120" cy="533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152366"/>
      </p:ext>
    </p:extLst>
  </p:cSld>
  <p:clrMapOvr>
    <a:masterClrMapping/>
  </p:clrMapOvr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405</TotalTime>
  <Words>76</Words>
  <Application>Microsoft Office PowerPoint</Application>
  <PresentationFormat>ワイド画面</PresentationFormat>
  <Paragraphs>11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UD デジタル 教科書体 N</vt:lpstr>
      <vt:lpstr>UD デジタル 教科書体 NP</vt:lpstr>
      <vt:lpstr>UD デジタル 教科書体 NP-B</vt:lpstr>
      <vt:lpstr>游ゴシック</vt:lpstr>
      <vt:lpstr>Arial</vt:lpstr>
      <vt:lpstr>Gill Sans MT</vt:lpstr>
      <vt:lpstr>ギャラリー</vt:lpstr>
      <vt:lpstr>ココスマイル牧落2026年3月　 グループ療育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ただし かつの</dc:creator>
  <cp:lastModifiedBy>ただし かつの</cp:lastModifiedBy>
  <cp:revision>26</cp:revision>
  <cp:lastPrinted>2026-07-19T00:34:17Z</cp:lastPrinted>
  <dcterms:created xsi:type="dcterms:W3CDTF">2026-05-09T05:06:47Z</dcterms:created>
  <dcterms:modified xsi:type="dcterms:W3CDTF">2026-07-25T01:15:32Z</dcterms:modified>
</cp:coreProperties>
</file>